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7"/>
    <p:restoredTop sz="94707"/>
  </p:normalViewPr>
  <p:slideViewPr>
    <p:cSldViewPr snapToGrid="0" snapToObjects="1">
      <p:cViewPr varScale="1">
        <p:scale>
          <a:sx n="203" d="100"/>
          <a:sy n="203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554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6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172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74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401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301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30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29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89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31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1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57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3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258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851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3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9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00F7B-23FE-2140-8F02-EF0BF4A313B6}" type="datetimeFigureOut">
              <a:rPr lang="es-MX" smtClean="0"/>
              <a:t>12/04/24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980A-5FD1-4646-BFE0-28CC4AB452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686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AF2919-E7AE-3B46-842F-E61A8973E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4141693"/>
            <a:ext cx="8791575" cy="1301673"/>
          </a:xfrm>
        </p:spPr>
        <p:txBody>
          <a:bodyPr>
            <a:normAutofit/>
          </a:bodyPr>
          <a:lstStyle/>
          <a:p>
            <a:r>
              <a:rPr lang="es-MX" sz="1900"/>
              <a:t>Título de la ponencia</a:t>
            </a:r>
            <a:br>
              <a:rPr lang="es-MX" sz="1900"/>
            </a:br>
            <a:r>
              <a:rPr lang="es-MX" sz="1900"/>
              <a:t>Autor 1</a:t>
            </a:r>
            <a:br>
              <a:rPr lang="es-MX" sz="1900"/>
            </a:br>
            <a:r>
              <a:rPr lang="es-MX" sz="1900"/>
              <a:t>Autor 2</a:t>
            </a:r>
            <a:br>
              <a:rPr lang="es-MX" sz="1900"/>
            </a:br>
            <a:r>
              <a:rPr lang="es-MX" sz="1900"/>
              <a:t>Autor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CE0AF6-3077-AB4C-B762-FC840BBCA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5443368"/>
            <a:ext cx="8791575" cy="865991"/>
          </a:xfrm>
        </p:spPr>
        <p:txBody>
          <a:bodyPr>
            <a:normAutofit/>
          </a:bodyPr>
          <a:lstStyle/>
          <a:p>
            <a:r>
              <a:rPr lang="es-MX"/>
              <a:t>Manzanillo, Colima, Fecha</a:t>
            </a:r>
          </a:p>
        </p:txBody>
      </p:sp>
      <p:pic>
        <p:nvPicPr>
          <p:cNvPr id="5" name="Imagen 4" descr="C:\Users\Usuario\Desktop\UCOL\2024\Investigación\logo-la-150x150.png">
            <a:extLst>
              <a:ext uri="{FF2B5EF4-FFF2-40B4-BE49-F238E27FC236}">
                <a16:creationId xmlns:a16="http://schemas.microsoft.com/office/drawing/2014/main" id="{2A1E6D67-A4DA-6A4A-9E2E-3FC0BA48A32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6483" y="1108038"/>
            <a:ext cx="2893808" cy="289380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Imagen 6" descr="C:\Users\Usuario\Desktop\UCOL\2024\Investigación\logo-silueta-latinoamerica.png">
            <a:extLst>
              <a:ext uri="{FF2B5EF4-FFF2-40B4-BE49-F238E27FC236}">
                <a16:creationId xmlns:a16="http://schemas.microsoft.com/office/drawing/2014/main" id="{99F25849-4E86-F64C-9610-45DB93736B1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4075" y="1600495"/>
            <a:ext cx="4313924" cy="1898127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089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C892AB0-7D6D-4FC9-9105-0CB42716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7353E4-FA19-40CB-8AF8-3A8E6704B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72533" y="0"/>
            <a:ext cx="598488" cy="1981201"/>
            <a:chOff x="194733" y="0"/>
            <a:chExt cx="598488" cy="1981201"/>
          </a:xfrm>
        </p:grpSpPr>
        <p:sp>
          <p:nvSpPr>
            <p:cNvPr id="11" name="Freeform 35">
              <a:extLst>
                <a:ext uri="{FF2B5EF4-FFF2-40B4-BE49-F238E27FC236}">
                  <a16:creationId xmlns:a16="http://schemas.microsoft.com/office/drawing/2014/main" id="{697D009D-8E70-460A-BE57-321BB0764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85221" y="0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D0001F35-F282-403E-8D08-0D204D851F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526521" y="1141413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3F8A69A2-2D15-40CD-8C14-A18643ABA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9996" y="1792288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B665CA2A-9D55-4786-9343-EB4667262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94733" y="0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CEE9BD85-96DF-4CDF-BC0F-C4E46062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02721" y="24288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6" name="Rectangle 41">
              <a:extLst>
                <a:ext uri="{FF2B5EF4-FFF2-40B4-BE49-F238E27FC236}">
                  <a16:creationId xmlns:a16="http://schemas.microsoft.com/office/drawing/2014/main" id="{6BB6F5E5-6CA3-4B20-86A7-1174D6E71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93208" y="0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328E69E-CE3D-4110-8BF7-AD3C0C10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5512" y="0"/>
            <a:ext cx="650875" cy="1730375"/>
            <a:chOff x="11347978" y="0"/>
            <a:chExt cx="650875" cy="1730375"/>
          </a:xfrm>
        </p:grpSpPr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30F84C80-9E12-4460-B88F-D03839F0C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67041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0" name="Freeform 33">
              <a:extLst>
                <a:ext uri="{FF2B5EF4-FFF2-40B4-BE49-F238E27FC236}">
                  <a16:creationId xmlns:a16="http://schemas.microsoft.com/office/drawing/2014/main" id="{2F84C18C-5783-48FF-9DE0-FDA327CFC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7978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08C6A855-346C-4589-9AD4-5E15BCBC7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4678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id="{7E64BEE6-1157-421C-A02A-47639E4D9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94053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4806C9-3599-45A7-BCFF-F762C5427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40267" y="5118101"/>
            <a:ext cx="650875" cy="1730375"/>
            <a:chOff x="118533" y="5118101"/>
            <a:chExt cx="650875" cy="1730375"/>
          </a:xfrm>
        </p:grpSpPr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41D6E755-9558-4CAA-8F56-469D231C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37596" y="6335713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8FCD41C4-606C-446C-8C81-6353C6442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18533" y="622141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274CFBE4-CEA6-4C81-BB1E-83E189677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5233" y="5118101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24813D3D-7B30-42F2-9065-1B40F140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464608" y="5299075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87AC97-A8E8-4B45-A50A-3057A88B4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1229445" y="4867275"/>
            <a:ext cx="598488" cy="1981201"/>
            <a:chOff x="11424178" y="4867275"/>
            <a:chExt cx="598488" cy="1981201"/>
          </a:xfrm>
        </p:grpSpPr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57D70AA8-D36C-4DF9-B7D7-4E2C9BEF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4666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74D88556-8C5B-41AF-9FA0-92D27347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55966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17E00558-8912-48C6-8202-D8A2D854B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9441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7E4C092A-90EF-4870-97FC-C2D97FD2C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4178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0C8C091A-4902-4B98-BB6B-AF6FA117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2166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50C57AA3-5B6E-4C49-9AE3-D130A2540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2653" y="6596063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D29BE04-4454-4832-B83F-10D001BFF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 Diagonal Corner Rectangle 7">
            <a:extLst>
              <a:ext uri="{FF2B5EF4-FFF2-40B4-BE49-F238E27FC236}">
                <a16:creationId xmlns:a16="http://schemas.microsoft.com/office/drawing/2014/main" id="{98714CE9-3C2C-48E1-8B8F-CFB7735C4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2867" y="766234"/>
            <a:ext cx="10346266" cy="5325532"/>
          </a:xfrm>
          <a:prstGeom prst="round2DiagRect">
            <a:avLst>
              <a:gd name="adj1" fmla="val 4147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26B846-F0A0-D449-852F-8CD6B2AB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445" y="1168078"/>
            <a:ext cx="9048219" cy="1092200"/>
          </a:xfrm>
        </p:spPr>
        <p:txBody>
          <a:bodyPr anchor="ctr">
            <a:normAutofit/>
          </a:bodyPr>
          <a:lstStyle/>
          <a:p>
            <a:pPr algn="ctr"/>
            <a:endParaRPr lang="es-MX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F1C2E-DE26-1840-B43C-E2F188A0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446" y="2413001"/>
            <a:ext cx="9048218" cy="3033180"/>
          </a:xfrm>
        </p:spPr>
        <p:txBody>
          <a:bodyPr anchor="ctr">
            <a:normAutofit/>
          </a:bodyPr>
          <a:lstStyle/>
          <a:p>
            <a:endParaRPr lang="es-MX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9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C892AB0-7D6D-4FC9-9105-0CB42716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07353E4-FA19-40CB-8AF8-3A8E6704B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72533" y="0"/>
            <a:ext cx="598488" cy="1981201"/>
            <a:chOff x="194733" y="0"/>
            <a:chExt cx="598488" cy="1981201"/>
          </a:xfrm>
        </p:grpSpPr>
        <p:sp>
          <p:nvSpPr>
            <p:cNvPr id="11" name="Freeform 35">
              <a:extLst>
                <a:ext uri="{FF2B5EF4-FFF2-40B4-BE49-F238E27FC236}">
                  <a16:creationId xmlns:a16="http://schemas.microsoft.com/office/drawing/2014/main" id="{697D009D-8E70-460A-BE57-321BB0764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85221" y="0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D0001F35-F282-403E-8D08-0D204D851F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526521" y="1141413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3" name="Freeform 38">
              <a:extLst>
                <a:ext uri="{FF2B5EF4-FFF2-40B4-BE49-F238E27FC236}">
                  <a16:creationId xmlns:a16="http://schemas.microsoft.com/office/drawing/2014/main" id="{3F8A69A2-2D15-40CD-8C14-A18643ABA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9996" y="1792288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4" name="Freeform 39">
              <a:extLst>
                <a:ext uri="{FF2B5EF4-FFF2-40B4-BE49-F238E27FC236}">
                  <a16:creationId xmlns:a16="http://schemas.microsoft.com/office/drawing/2014/main" id="{B665CA2A-9D55-4786-9343-EB4667262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94733" y="0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5" name="Freeform 40">
              <a:extLst>
                <a:ext uri="{FF2B5EF4-FFF2-40B4-BE49-F238E27FC236}">
                  <a16:creationId xmlns:a16="http://schemas.microsoft.com/office/drawing/2014/main" id="{CEE9BD85-96DF-4CDF-BC0F-C4E46062B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02721" y="24288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16" name="Rectangle 41">
              <a:extLst>
                <a:ext uri="{FF2B5EF4-FFF2-40B4-BE49-F238E27FC236}">
                  <a16:creationId xmlns:a16="http://schemas.microsoft.com/office/drawing/2014/main" id="{6BB6F5E5-6CA3-4B20-86A7-1174D6E71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93208" y="0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328E69E-CE3D-4110-8BF7-AD3C0C10C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85512" y="0"/>
            <a:ext cx="650875" cy="1730375"/>
            <a:chOff x="11347978" y="0"/>
            <a:chExt cx="650875" cy="1730375"/>
          </a:xfrm>
        </p:grpSpPr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30F84C80-9E12-4460-B88F-D03839F0C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67041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0" name="Freeform 33">
              <a:extLst>
                <a:ext uri="{FF2B5EF4-FFF2-40B4-BE49-F238E27FC236}">
                  <a16:creationId xmlns:a16="http://schemas.microsoft.com/office/drawing/2014/main" id="{2F84C18C-5783-48FF-9DE0-FDA327CFC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7978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08C6A855-346C-4589-9AD4-5E15BCBC7A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4678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id="{7E64BEE6-1157-421C-A02A-47639E4D9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94053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4806C9-3599-45A7-BCFF-F762C5427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40267" y="5118101"/>
            <a:ext cx="650875" cy="1730375"/>
            <a:chOff x="118533" y="5118101"/>
            <a:chExt cx="650875" cy="1730375"/>
          </a:xfrm>
        </p:grpSpPr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41D6E755-9558-4CAA-8F56-469D231C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237596" y="6335713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8FCD41C4-606C-446C-8C81-6353C6442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118533" y="622141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274CFBE4-CEA6-4C81-BB1E-83E189677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385233" y="5118101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24813D3D-7B30-42F2-9065-1B40F140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464608" y="5299075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87AC97-A8E8-4B45-A50A-3057A88B40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1229445" y="4867275"/>
            <a:ext cx="598488" cy="1981201"/>
            <a:chOff x="11424178" y="4867275"/>
            <a:chExt cx="598488" cy="1981201"/>
          </a:xfrm>
        </p:grpSpPr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57D70AA8-D36C-4DF9-B7D7-4E2C9BEFD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4666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74D88556-8C5B-41AF-9FA0-92D27347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55966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17E00558-8912-48C6-8202-D8A2D854B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19441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4" name="Freeform 39">
              <a:extLst>
                <a:ext uri="{FF2B5EF4-FFF2-40B4-BE49-F238E27FC236}">
                  <a16:creationId xmlns:a16="http://schemas.microsoft.com/office/drawing/2014/main" id="{7E4C092A-90EF-4870-97FC-C2D97FD2CE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4178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5" name="Freeform 40">
              <a:extLst>
                <a:ext uri="{FF2B5EF4-FFF2-40B4-BE49-F238E27FC236}">
                  <a16:creationId xmlns:a16="http://schemas.microsoft.com/office/drawing/2014/main" id="{0C8C091A-4902-4B98-BB6B-AF6FA117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2166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80000"/>
              </a:schemeClr>
            </a:solidFill>
            <a:ln>
              <a:noFill/>
            </a:ln>
          </p:spPr>
        </p:sp>
        <p:sp>
          <p:nvSpPr>
            <p:cNvPr id="36" name="Rectangle 41">
              <a:extLst>
                <a:ext uri="{FF2B5EF4-FFF2-40B4-BE49-F238E27FC236}">
                  <a16:creationId xmlns:a16="http://schemas.microsoft.com/office/drawing/2014/main" id="{50C57AA3-5B6E-4C49-9AE3-D130A2540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2653" y="6596063"/>
              <a:ext cx="23813" cy="252413"/>
            </a:xfrm>
            <a:prstGeom prst="rect">
              <a:avLst/>
            </a:prstGeom>
            <a:solidFill>
              <a:schemeClr val="tx2">
                <a:alpha val="80000"/>
              </a:schemeClr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D29BE04-4454-4832-B83F-10D001BFF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 Diagonal Corner Rectangle 7">
            <a:extLst>
              <a:ext uri="{FF2B5EF4-FFF2-40B4-BE49-F238E27FC236}">
                <a16:creationId xmlns:a16="http://schemas.microsoft.com/office/drawing/2014/main" id="{98714CE9-3C2C-48E1-8B8F-CFB7735C4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2867" y="766234"/>
            <a:ext cx="10346266" cy="5325532"/>
          </a:xfrm>
          <a:prstGeom prst="round2DiagRect">
            <a:avLst>
              <a:gd name="adj1" fmla="val 4147"/>
              <a:gd name="adj2" fmla="val 0"/>
            </a:avLst>
          </a:prstGeom>
          <a:solidFill>
            <a:schemeClr val="bg2">
              <a:lumMod val="50000"/>
              <a:alpha val="80000"/>
            </a:schemeClr>
          </a:solidFill>
          <a:ln w="19050" cap="sq">
            <a:solidFill>
              <a:srgbClr val="FFFFFF">
                <a:alpha val="60000"/>
              </a:srgb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26B846-F0A0-D449-852F-8CD6B2AB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445" y="1168078"/>
            <a:ext cx="9048219" cy="1092200"/>
          </a:xfrm>
        </p:spPr>
        <p:txBody>
          <a:bodyPr anchor="ctr">
            <a:normAutofit/>
          </a:bodyPr>
          <a:lstStyle/>
          <a:p>
            <a:pPr algn="ctr"/>
            <a:endParaRPr lang="es-MX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AF1C2E-DE26-1840-B43C-E2F188A0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446" y="2413001"/>
            <a:ext cx="9048218" cy="3033180"/>
          </a:xfrm>
        </p:spPr>
        <p:txBody>
          <a:bodyPr anchor="ctr">
            <a:normAutofit/>
          </a:bodyPr>
          <a:lstStyle/>
          <a:p>
            <a:endParaRPr lang="es-MX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26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{F5710339-7D96-6F43-965B-264943038531}tf10001122</Template>
  <TotalTime>8</TotalTime>
  <Words>9</Words>
  <Application>Microsoft Macintosh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Circuito</vt:lpstr>
      <vt:lpstr>Título de la ponencia Autor 1 Autor 2 Autor 3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Autor 1 Autor 2 Autor 3</dc:title>
  <dc:creator>Microsoft Office User</dc:creator>
  <cp:lastModifiedBy>Microsoft Office User</cp:lastModifiedBy>
  <cp:revision>1</cp:revision>
  <dcterms:created xsi:type="dcterms:W3CDTF">2024-04-12T18:47:57Z</dcterms:created>
  <dcterms:modified xsi:type="dcterms:W3CDTF">2024-04-12T18:56:03Z</dcterms:modified>
</cp:coreProperties>
</file>