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7" r:id="rId3"/>
    <p:sldId id="262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37"/>
    <p:restoredTop sz="94707"/>
  </p:normalViewPr>
  <p:slideViewPr>
    <p:cSldViewPr snapToGrid="0" snapToObjects="1">
      <p:cViewPr varScale="1">
        <p:scale>
          <a:sx n="203" d="100"/>
          <a:sy n="203" d="100"/>
        </p:scale>
        <p:origin x="176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5DA00F7B-23FE-2140-8F02-EF0BF4A313B6}" type="datetimeFigureOut">
              <a:rPr lang="es-MX" smtClean="0"/>
              <a:t>12/04/24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D1FD980A-5FD1-4646-BFE0-28CC4AB452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5549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00F7B-23FE-2140-8F02-EF0BF4A313B6}" type="datetimeFigureOut">
              <a:rPr lang="es-MX" smtClean="0"/>
              <a:t>12/04/24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980A-5FD1-4646-BFE0-28CC4AB452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4685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00F7B-23FE-2140-8F02-EF0BF4A313B6}" type="datetimeFigureOut">
              <a:rPr lang="es-MX" smtClean="0"/>
              <a:t>12/04/24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980A-5FD1-4646-BFE0-28CC4AB452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2172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00F7B-23FE-2140-8F02-EF0BF4A313B6}" type="datetimeFigureOut">
              <a:rPr lang="es-MX" smtClean="0"/>
              <a:t>12/04/24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980A-5FD1-4646-BFE0-28CC4AB452E2}" type="slidenum">
              <a:rPr lang="es-MX" smtClean="0"/>
              <a:t>‹Nº›</a:t>
            </a:fld>
            <a:endParaRPr lang="es-MX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42748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00F7B-23FE-2140-8F02-EF0BF4A313B6}" type="datetimeFigureOut">
              <a:rPr lang="es-MX" smtClean="0"/>
              <a:t>12/04/24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980A-5FD1-4646-BFE0-28CC4AB452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74012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00F7B-23FE-2140-8F02-EF0BF4A313B6}" type="datetimeFigureOut">
              <a:rPr lang="es-MX" smtClean="0"/>
              <a:t>12/04/24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980A-5FD1-4646-BFE0-28CC4AB452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3017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00F7B-23FE-2140-8F02-EF0BF4A313B6}" type="datetimeFigureOut">
              <a:rPr lang="es-MX" smtClean="0"/>
              <a:t>12/04/24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980A-5FD1-4646-BFE0-28CC4AB452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6301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00F7B-23FE-2140-8F02-EF0BF4A313B6}" type="datetimeFigureOut">
              <a:rPr lang="es-MX" smtClean="0"/>
              <a:t>12/04/24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980A-5FD1-4646-BFE0-28CC4AB452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9294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00F7B-23FE-2140-8F02-EF0BF4A313B6}" type="datetimeFigureOut">
              <a:rPr lang="es-MX" smtClean="0"/>
              <a:t>12/04/24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980A-5FD1-4646-BFE0-28CC4AB452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8898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00F7B-23FE-2140-8F02-EF0BF4A313B6}" type="datetimeFigureOut">
              <a:rPr lang="es-MX" smtClean="0"/>
              <a:t>12/04/24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980A-5FD1-4646-BFE0-28CC4AB452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1313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00F7B-23FE-2140-8F02-EF0BF4A313B6}" type="datetimeFigureOut">
              <a:rPr lang="es-MX" smtClean="0"/>
              <a:t>12/04/24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980A-5FD1-4646-BFE0-28CC4AB452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010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00F7B-23FE-2140-8F02-EF0BF4A313B6}" type="datetimeFigureOut">
              <a:rPr lang="es-MX" smtClean="0"/>
              <a:t>12/04/24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980A-5FD1-4646-BFE0-28CC4AB452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1575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00F7B-23FE-2140-8F02-EF0BF4A313B6}" type="datetimeFigureOut">
              <a:rPr lang="es-MX" smtClean="0"/>
              <a:t>12/04/24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980A-5FD1-4646-BFE0-28CC4AB452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130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00F7B-23FE-2140-8F02-EF0BF4A313B6}" type="datetimeFigureOut">
              <a:rPr lang="es-MX" smtClean="0"/>
              <a:t>12/04/24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980A-5FD1-4646-BFE0-28CC4AB452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2587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00F7B-23FE-2140-8F02-EF0BF4A313B6}" type="datetimeFigureOut">
              <a:rPr lang="es-MX" smtClean="0"/>
              <a:t>12/04/24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980A-5FD1-4646-BFE0-28CC4AB452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8510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00F7B-23FE-2140-8F02-EF0BF4A313B6}" type="datetimeFigureOut">
              <a:rPr lang="es-MX" smtClean="0"/>
              <a:t>12/04/24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980A-5FD1-4646-BFE0-28CC4AB452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39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00F7B-23FE-2140-8F02-EF0BF4A313B6}" type="datetimeFigureOut">
              <a:rPr lang="es-MX" smtClean="0"/>
              <a:t>12/04/24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980A-5FD1-4646-BFE0-28CC4AB452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798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00F7B-23FE-2140-8F02-EF0BF4A313B6}" type="datetimeFigureOut">
              <a:rPr lang="es-MX" smtClean="0"/>
              <a:t>12/04/24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D980A-5FD1-4646-BFE0-28CC4AB452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66868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AF2919-E7AE-3B46-842F-E61A8973E3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4141693"/>
            <a:ext cx="8791575" cy="1301673"/>
          </a:xfrm>
        </p:spPr>
        <p:txBody>
          <a:bodyPr>
            <a:normAutofit/>
          </a:bodyPr>
          <a:lstStyle/>
          <a:p>
            <a:r>
              <a:rPr lang="es-MX" sz="1900"/>
              <a:t>Título de la ponencia</a:t>
            </a:r>
            <a:br>
              <a:rPr lang="es-MX" sz="1900"/>
            </a:br>
            <a:r>
              <a:rPr lang="es-MX" sz="1900"/>
              <a:t>Autor 1</a:t>
            </a:r>
            <a:br>
              <a:rPr lang="es-MX" sz="1900"/>
            </a:br>
            <a:r>
              <a:rPr lang="es-MX" sz="1900"/>
              <a:t>Autor 2</a:t>
            </a:r>
            <a:br>
              <a:rPr lang="es-MX" sz="1900"/>
            </a:br>
            <a:r>
              <a:rPr lang="es-MX" sz="1900"/>
              <a:t>Autor 3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1CE0AF6-3077-AB4C-B762-FC840BBCA0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5443368"/>
            <a:ext cx="8791575" cy="865991"/>
          </a:xfrm>
        </p:spPr>
        <p:txBody>
          <a:bodyPr>
            <a:normAutofit/>
          </a:bodyPr>
          <a:lstStyle/>
          <a:p>
            <a:r>
              <a:rPr lang="es-MX"/>
              <a:t>Manzanillo, Colima, Fecha</a:t>
            </a:r>
          </a:p>
        </p:txBody>
      </p:sp>
      <p:pic>
        <p:nvPicPr>
          <p:cNvPr id="5" name="Imagen 4" descr="C:\Users\Usuario\Desktop\UCOL\2024\Investigación\logo-la-150x150.png">
            <a:extLst>
              <a:ext uri="{FF2B5EF4-FFF2-40B4-BE49-F238E27FC236}">
                <a16:creationId xmlns:a16="http://schemas.microsoft.com/office/drawing/2014/main" id="{2A1E6D67-A4DA-6A4A-9E2E-3FC0BA48A32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86483" y="1108038"/>
            <a:ext cx="2893808" cy="2893808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7" name="Imagen 6" descr="C:\Users\Usuario\Desktop\UCOL\2024\Investigación\logo-silueta-latinoamerica.png">
            <a:extLst>
              <a:ext uri="{FF2B5EF4-FFF2-40B4-BE49-F238E27FC236}">
                <a16:creationId xmlns:a16="http://schemas.microsoft.com/office/drawing/2014/main" id="{99F25849-4E86-F64C-9610-45DB93736B1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54075" y="1600495"/>
            <a:ext cx="4313924" cy="1898127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50890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C892AB0-7D6D-4FC9-9105-0CB427161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07353E4-FA19-40CB-8AF8-3A8E6704B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72533" y="0"/>
            <a:ext cx="598488" cy="1981201"/>
            <a:chOff x="194733" y="0"/>
            <a:chExt cx="598488" cy="1981201"/>
          </a:xfrm>
        </p:grpSpPr>
        <p:sp>
          <p:nvSpPr>
            <p:cNvPr id="11" name="Freeform 35">
              <a:extLst>
                <a:ext uri="{FF2B5EF4-FFF2-40B4-BE49-F238E27FC236}">
                  <a16:creationId xmlns:a16="http://schemas.microsoft.com/office/drawing/2014/main" id="{697D009D-8E70-460A-BE57-321BB07641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285221" y="0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12" name="Freeform 36">
              <a:extLst>
                <a:ext uri="{FF2B5EF4-FFF2-40B4-BE49-F238E27FC236}">
                  <a16:creationId xmlns:a16="http://schemas.microsoft.com/office/drawing/2014/main" id="{D0001F35-F282-403E-8D08-0D204D851F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526521" y="1141413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13" name="Freeform 38">
              <a:extLst>
                <a:ext uri="{FF2B5EF4-FFF2-40B4-BE49-F238E27FC236}">
                  <a16:creationId xmlns:a16="http://schemas.microsoft.com/office/drawing/2014/main" id="{3F8A69A2-2D15-40CD-8C14-A18643ABA5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389996" y="1792288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14" name="Freeform 39">
              <a:extLst>
                <a:ext uri="{FF2B5EF4-FFF2-40B4-BE49-F238E27FC236}">
                  <a16:creationId xmlns:a16="http://schemas.microsoft.com/office/drawing/2014/main" id="{B665CA2A-9D55-4786-9343-EB46672627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194733" y="0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15" name="Freeform 40">
              <a:extLst>
                <a:ext uri="{FF2B5EF4-FFF2-40B4-BE49-F238E27FC236}">
                  <a16:creationId xmlns:a16="http://schemas.microsoft.com/office/drawing/2014/main" id="{CEE9BD85-96DF-4CDF-BC0F-C4E46062B3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602721" y="24288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16" name="Rectangle 41">
              <a:extLst>
                <a:ext uri="{FF2B5EF4-FFF2-40B4-BE49-F238E27FC236}">
                  <a16:creationId xmlns:a16="http://schemas.microsoft.com/office/drawing/2014/main" id="{6BB6F5E5-6CA3-4B20-86A7-1174D6E71F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693208" y="0"/>
              <a:ext cx="23813" cy="252413"/>
            </a:xfrm>
            <a:prstGeom prst="rect">
              <a:avLst/>
            </a:prstGeom>
            <a:solidFill>
              <a:schemeClr val="tx2">
                <a:alpha val="80000"/>
              </a:schemeClr>
            </a:solidFill>
            <a:ln>
              <a:noFill/>
            </a:ln>
          </p:spPr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328E69E-CE3D-4110-8BF7-AD3C0C10CB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85512" y="0"/>
            <a:ext cx="650875" cy="1730375"/>
            <a:chOff x="11347978" y="0"/>
            <a:chExt cx="650875" cy="1730375"/>
          </a:xfrm>
        </p:grpSpPr>
        <p:sp>
          <p:nvSpPr>
            <p:cNvPr id="19" name="Freeform 32">
              <a:extLst>
                <a:ext uri="{FF2B5EF4-FFF2-40B4-BE49-F238E27FC236}">
                  <a16:creationId xmlns:a16="http://schemas.microsoft.com/office/drawing/2014/main" id="{30F84C80-9E12-4460-B88F-D03839F0C8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67041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20" name="Freeform 33">
              <a:extLst>
                <a:ext uri="{FF2B5EF4-FFF2-40B4-BE49-F238E27FC236}">
                  <a16:creationId xmlns:a16="http://schemas.microsoft.com/office/drawing/2014/main" id="{2F84C18C-5783-48FF-9DE0-FDA327CFC4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47978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21" name="Freeform 34">
              <a:extLst>
                <a:ext uri="{FF2B5EF4-FFF2-40B4-BE49-F238E27FC236}">
                  <a16:creationId xmlns:a16="http://schemas.microsoft.com/office/drawing/2014/main" id="{08C6A855-346C-4589-9AD4-5E15BCBC7A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14678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22" name="Freeform 37">
              <a:extLst>
                <a:ext uri="{FF2B5EF4-FFF2-40B4-BE49-F238E27FC236}">
                  <a16:creationId xmlns:a16="http://schemas.microsoft.com/office/drawing/2014/main" id="{7E64BEE6-1157-421C-A02A-47639E4D9F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94053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64806C9-3599-45A7-BCFF-F762C54276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440267" y="5118101"/>
            <a:ext cx="650875" cy="1730375"/>
            <a:chOff x="118533" y="5118101"/>
            <a:chExt cx="650875" cy="1730375"/>
          </a:xfrm>
        </p:grpSpPr>
        <p:sp>
          <p:nvSpPr>
            <p:cNvPr id="25" name="Freeform 32">
              <a:extLst>
                <a:ext uri="{FF2B5EF4-FFF2-40B4-BE49-F238E27FC236}">
                  <a16:creationId xmlns:a16="http://schemas.microsoft.com/office/drawing/2014/main" id="{41D6E755-9558-4CAA-8F56-469D231C35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237596" y="6335713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26" name="Freeform 33">
              <a:extLst>
                <a:ext uri="{FF2B5EF4-FFF2-40B4-BE49-F238E27FC236}">
                  <a16:creationId xmlns:a16="http://schemas.microsoft.com/office/drawing/2014/main" id="{8FCD41C4-606C-446C-8C81-6353C64424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118533" y="622141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27" name="Freeform 34">
              <a:extLst>
                <a:ext uri="{FF2B5EF4-FFF2-40B4-BE49-F238E27FC236}">
                  <a16:creationId xmlns:a16="http://schemas.microsoft.com/office/drawing/2014/main" id="{274CFBE4-CEA6-4C81-BB1E-83E189677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385233" y="5118101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28" name="Freeform 37">
              <a:extLst>
                <a:ext uri="{FF2B5EF4-FFF2-40B4-BE49-F238E27FC236}">
                  <a16:creationId xmlns:a16="http://schemas.microsoft.com/office/drawing/2014/main" id="{24813D3D-7B30-42F2-9065-1B40F140C7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464608" y="5299075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287AC97-A8E8-4B45-A50A-3057A88B40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1229445" y="4867275"/>
            <a:ext cx="598488" cy="1981201"/>
            <a:chOff x="11424178" y="4867275"/>
            <a:chExt cx="598488" cy="1981201"/>
          </a:xfrm>
        </p:grpSpPr>
        <p:sp>
          <p:nvSpPr>
            <p:cNvPr id="31" name="Freeform 35">
              <a:extLst>
                <a:ext uri="{FF2B5EF4-FFF2-40B4-BE49-F238E27FC236}">
                  <a16:creationId xmlns:a16="http://schemas.microsoft.com/office/drawing/2014/main" id="{57D70AA8-D36C-4DF9-B7D7-4E2C9BEFD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14666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32" name="Freeform 36">
              <a:extLst>
                <a:ext uri="{FF2B5EF4-FFF2-40B4-BE49-F238E27FC236}">
                  <a16:creationId xmlns:a16="http://schemas.microsoft.com/office/drawing/2014/main" id="{74D88556-8C5B-41AF-9FA0-92D2734708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55966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33" name="Freeform 38">
              <a:extLst>
                <a:ext uri="{FF2B5EF4-FFF2-40B4-BE49-F238E27FC236}">
                  <a16:creationId xmlns:a16="http://schemas.microsoft.com/office/drawing/2014/main" id="{17E00558-8912-48C6-8202-D8A2D854B7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19441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34" name="Freeform 39">
              <a:extLst>
                <a:ext uri="{FF2B5EF4-FFF2-40B4-BE49-F238E27FC236}">
                  <a16:creationId xmlns:a16="http://schemas.microsoft.com/office/drawing/2014/main" id="{7E4C092A-90EF-4870-97FC-C2D97FD2CE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24178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35" name="Freeform 40">
              <a:extLst>
                <a:ext uri="{FF2B5EF4-FFF2-40B4-BE49-F238E27FC236}">
                  <a16:creationId xmlns:a16="http://schemas.microsoft.com/office/drawing/2014/main" id="{0C8C091A-4902-4B98-BB6B-AF6FA1174B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32166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36" name="Rectangle 41">
              <a:extLst>
                <a:ext uri="{FF2B5EF4-FFF2-40B4-BE49-F238E27FC236}">
                  <a16:creationId xmlns:a16="http://schemas.microsoft.com/office/drawing/2014/main" id="{50C57AA3-5B6E-4C49-9AE3-D130A25404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22653" y="6596063"/>
              <a:ext cx="23813" cy="252413"/>
            </a:xfrm>
            <a:prstGeom prst="rect">
              <a:avLst/>
            </a:prstGeom>
            <a:solidFill>
              <a:schemeClr val="tx2">
                <a:alpha val="80000"/>
              </a:schemeClr>
            </a:solidFill>
            <a:ln>
              <a:noFill/>
            </a:ln>
          </p:spPr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6D29BE04-4454-4832-B83F-10D001BFF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ound Diagonal Corner Rectangle 7">
            <a:extLst>
              <a:ext uri="{FF2B5EF4-FFF2-40B4-BE49-F238E27FC236}">
                <a16:creationId xmlns:a16="http://schemas.microsoft.com/office/drawing/2014/main" id="{98714CE9-3C2C-48E1-8B8F-CFB7735C43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2867" y="766234"/>
            <a:ext cx="10346266" cy="5325532"/>
          </a:xfrm>
          <a:prstGeom prst="round2DiagRect">
            <a:avLst>
              <a:gd name="adj1" fmla="val 4147"/>
              <a:gd name="adj2" fmla="val 0"/>
            </a:avLst>
          </a:prstGeom>
          <a:solidFill>
            <a:schemeClr val="bg2">
              <a:lumMod val="50000"/>
              <a:alpha val="80000"/>
            </a:schemeClr>
          </a:solidFill>
          <a:ln w="19050" cap="sq">
            <a:solidFill>
              <a:srgbClr val="FFFFFF">
                <a:alpha val="60000"/>
              </a:srgb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B26B846-F0A0-D449-852F-8CD6B2AB9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7445" y="1168078"/>
            <a:ext cx="9048219" cy="1092200"/>
          </a:xfrm>
        </p:spPr>
        <p:txBody>
          <a:bodyPr anchor="ctr">
            <a:normAutofit/>
          </a:bodyPr>
          <a:lstStyle/>
          <a:p>
            <a:pPr algn="ctr"/>
            <a:endParaRPr lang="es-MX">
              <a:solidFill>
                <a:srgbClr val="FFFFFF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AF1C2E-DE26-1840-B43C-E2F188A0C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7446" y="2413001"/>
            <a:ext cx="9048218" cy="3033180"/>
          </a:xfrm>
        </p:spPr>
        <p:txBody>
          <a:bodyPr anchor="ctr">
            <a:normAutofit/>
          </a:bodyPr>
          <a:lstStyle/>
          <a:p>
            <a:endParaRPr lang="es-MX" sz="2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299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C892AB0-7D6D-4FC9-9105-0CB427161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07353E4-FA19-40CB-8AF8-3A8E6704B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72533" y="0"/>
            <a:ext cx="598488" cy="1981201"/>
            <a:chOff x="194733" y="0"/>
            <a:chExt cx="598488" cy="1981201"/>
          </a:xfrm>
        </p:grpSpPr>
        <p:sp>
          <p:nvSpPr>
            <p:cNvPr id="11" name="Freeform 35">
              <a:extLst>
                <a:ext uri="{FF2B5EF4-FFF2-40B4-BE49-F238E27FC236}">
                  <a16:creationId xmlns:a16="http://schemas.microsoft.com/office/drawing/2014/main" id="{697D009D-8E70-460A-BE57-321BB07641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285221" y="0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12" name="Freeform 36">
              <a:extLst>
                <a:ext uri="{FF2B5EF4-FFF2-40B4-BE49-F238E27FC236}">
                  <a16:creationId xmlns:a16="http://schemas.microsoft.com/office/drawing/2014/main" id="{D0001F35-F282-403E-8D08-0D204D851F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526521" y="1141413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13" name="Freeform 38">
              <a:extLst>
                <a:ext uri="{FF2B5EF4-FFF2-40B4-BE49-F238E27FC236}">
                  <a16:creationId xmlns:a16="http://schemas.microsoft.com/office/drawing/2014/main" id="{3F8A69A2-2D15-40CD-8C14-A18643ABA5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389996" y="1792288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14" name="Freeform 39">
              <a:extLst>
                <a:ext uri="{FF2B5EF4-FFF2-40B4-BE49-F238E27FC236}">
                  <a16:creationId xmlns:a16="http://schemas.microsoft.com/office/drawing/2014/main" id="{B665CA2A-9D55-4786-9343-EB46672627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194733" y="0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15" name="Freeform 40">
              <a:extLst>
                <a:ext uri="{FF2B5EF4-FFF2-40B4-BE49-F238E27FC236}">
                  <a16:creationId xmlns:a16="http://schemas.microsoft.com/office/drawing/2014/main" id="{CEE9BD85-96DF-4CDF-BC0F-C4E46062B3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602721" y="24288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16" name="Rectangle 41">
              <a:extLst>
                <a:ext uri="{FF2B5EF4-FFF2-40B4-BE49-F238E27FC236}">
                  <a16:creationId xmlns:a16="http://schemas.microsoft.com/office/drawing/2014/main" id="{6BB6F5E5-6CA3-4B20-86A7-1174D6E71F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693208" y="0"/>
              <a:ext cx="23813" cy="252413"/>
            </a:xfrm>
            <a:prstGeom prst="rect">
              <a:avLst/>
            </a:prstGeom>
            <a:solidFill>
              <a:schemeClr val="tx2">
                <a:alpha val="80000"/>
              </a:schemeClr>
            </a:solidFill>
            <a:ln>
              <a:noFill/>
            </a:ln>
          </p:spPr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328E69E-CE3D-4110-8BF7-AD3C0C10CB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85512" y="0"/>
            <a:ext cx="650875" cy="1730375"/>
            <a:chOff x="11347978" y="0"/>
            <a:chExt cx="650875" cy="1730375"/>
          </a:xfrm>
        </p:grpSpPr>
        <p:sp>
          <p:nvSpPr>
            <p:cNvPr id="19" name="Freeform 32">
              <a:extLst>
                <a:ext uri="{FF2B5EF4-FFF2-40B4-BE49-F238E27FC236}">
                  <a16:creationId xmlns:a16="http://schemas.microsoft.com/office/drawing/2014/main" id="{30F84C80-9E12-4460-B88F-D03839F0C8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67041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20" name="Freeform 33">
              <a:extLst>
                <a:ext uri="{FF2B5EF4-FFF2-40B4-BE49-F238E27FC236}">
                  <a16:creationId xmlns:a16="http://schemas.microsoft.com/office/drawing/2014/main" id="{2F84C18C-5783-48FF-9DE0-FDA327CFC4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47978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21" name="Freeform 34">
              <a:extLst>
                <a:ext uri="{FF2B5EF4-FFF2-40B4-BE49-F238E27FC236}">
                  <a16:creationId xmlns:a16="http://schemas.microsoft.com/office/drawing/2014/main" id="{08C6A855-346C-4589-9AD4-5E15BCBC7A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14678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22" name="Freeform 37">
              <a:extLst>
                <a:ext uri="{FF2B5EF4-FFF2-40B4-BE49-F238E27FC236}">
                  <a16:creationId xmlns:a16="http://schemas.microsoft.com/office/drawing/2014/main" id="{7E64BEE6-1157-421C-A02A-47639E4D9F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94053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64806C9-3599-45A7-BCFF-F762C54276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440267" y="5118101"/>
            <a:ext cx="650875" cy="1730375"/>
            <a:chOff x="118533" y="5118101"/>
            <a:chExt cx="650875" cy="1730375"/>
          </a:xfrm>
        </p:grpSpPr>
        <p:sp>
          <p:nvSpPr>
            <p:cNvPr id="25" name="Freeform 32">
              <a:extLst>
                <a:ext uri="{FF2B5EF4-FFF2-40B4-BE49-F238E27FC236}">
                  <a16:creationId xmlns:a16="http://schemas.microsoft.com/office/drawing/2014/main" id="{41D6E755-9558-4CAA-8F56-469D231C35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237596" y="6335713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26" name="Freeform 33">
              <a:extLst>
                <a:ext uri="{FF2B5EF4-FFF2-40B4-BE49-F238E27FC236}">
                  <a16:creationId xmlns:a16="http://schemas.microsoft.com/office/drawing/2014/main" id="{8FCD41C4-606C-446C-8C81-6353C64424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118533" y="622141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27" name="Freeform 34">
              <a:extLst>
                <a:ext uri="{FF2B5EF4-FFF2-40B4-BE49-F238E27FC236}">
                  <a16:creationId xmlns:a16="http://schemas.microsoft.com/office/drawing/2014/main" id="{274CFBE4-CEA6-4C81-BB1E-83E189677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385233" y="5118101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28" name="Freeform 37">
              <a:extLst>
                <a:ext uri="{FF2B5EF4-FFF2-40B4-BE49-F238E27FC236}">
                  <a16:creationId xmlns:a16="http://schemas.microsoft.com/office/drawing/2014/main" id="{24813D3D-7B30-42F2-9065-1B40F140C7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464608" y="5299075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287AC97-A8E8-4B45-A50A-3057A88B40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1229445" y="4867275"/>
            <a:ext cx="598488" cy="1981201"/>
            <a:chOff x="11424178" y="4867275"/>
            <a:chExt cx="598488" cy="1981201"/>
          </a:xfrm>
        </p:grpSpPr>
        <p:sp>
          <p:nvSpPr>
            <p:cNvPr id="31" name="Freeform 35">
              <a:extLst>
                <a:ext uri="{FF2B5EF4-FFF2-40B4-BE49-F238E27FC236}">
                  <a16:creationId xmlns:a16="http://schemas.microsoft.com/office/drawing/2014/main" id="{57D70AA8-D36C-4DF9-B7D7-4E2C9BEFD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14666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32" name="Freeform 36">
              <a:extLst>
                <a:ext uri="{FF2B5EF4-FFF2-40B4-BE49-F238E27FC236}">
                  <a16:creationId xmlns:a16="http://schemas.microsoft.com/office/drawing/2014/main" id="{74D88556-8C5B-41AF-9FA0-92D2734708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55966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33" name="Freeform 38">
              <a:extLst>
                <a:ext uri="{FF2B5EF4-FFF2-40B4-BE49-F238E27FC236}">
                  <a16:creationId xmlns:a16="http://schemas.microsoft.com/office/drawing/2014/main" id="{17E00558-8912-48C6-8202-D8A2D854B7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19441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34" name="Freeform 39">
              <a:extLst>
                <a:ext uri="{FF2B5EF4-FFF2-40B4-BE49-F238E27FC236}">
                  <a16:creationId xmlns:a16="http://schemas.microsoft.com/office/drawing/2014/main" id="{7E4C092A-90EF-4870-97FC-C2D97FD2CE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24178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35" name="Freeform 40">
              <a:extLst>
                <a:ext uri="{FF2B5EF4-FFF2-40B4-BE49-F238E27FC236}">
                  <a16:creationId xmlns:a16="http://schemas.microsoft.com/office/drawing/2014/main" id="{0C8C091A-4902-4B98-BB6B-AF6FA1174B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32166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36" name="Rectangle 41">
              <a:extLst>
                <a:ext uri="{FF2B5EF4-FFF2-40B4-BE49-F238E27FC236}">
                  <a16:creationId xmlns:a16="http://schemas.microsoft.com/office/drawing/2014/main" id="{50C57AA3-5B6E-4C49-9AE3-D130A25404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22653" y="6596063"/>
              <a:ext cx="23813" cy="252413"/>
            </a:xfrm>
            <a:prstGeom prst="rect">
              <a:avLst/>
            </a:prstGeom>
            <a:solidFill>
              <a:schemeClr val="tx2">
                <a:alpha val="80000"/>
              </a:schemeClr>
            </a:solidFill>
            <a:ln>
              <a:noFill/>
            </a:ln>
          </p:spPr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6D29BE04-4454-4832-B83F-10D001BFF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ound Diagonal Corner Rectangle 7">
            <a:extLst>
              <a:ext uri="{FF2B5EF4-FFF2-40B4-BE49-F238E27FC236}">
                <a16:creationId xmlns:a16="http://schemas.microsoft.com/office/drawing/2014/main" id="{98714CE9-3C2C-48E1-8B8F-CFB7735C43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2867" y="766234"/>
            <a:ext cx="10346266" cy="5325532"/>
          </a:xfrm>
          <a:prstGeom prst="round2DiagRect">
            <a:avLst>
              <a:gd name="adj1" fmla="val 4147"/>
              <a:gd name="adj2" fmla="val 0"/>
            </a:avLst>
          </a:prstGeom>
          <a:solidFill>
            <a:schemeClr val="bg2">
              <a:lumMod val="50000"/>
              <a:alpha val="80000"/>
            </a:schemeClr>
          </a:solidFill>
          <a:ln w="19050" cap="sq">
            <a:solidFill>
              <a:srgbClr val="FFFFFF">
                <a:alpha val="60000"/>
              </a:srgb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B26B846-F0A0-D449-852F-8CD6B2AB9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7445" y="1168078"/>
            <a:ext cx="9048219" cy="1092200"/>
          </a:xfrm>
        </p:spPr>
        <p:txBody>
          <a:bodyPr anchor="ctr">
            <a:normAutofit/>
          </a:bodyPr>
          <a:lstStyle/>
          <a:p>
            <a:pPr algn="ctr"/>
            <a:endParaRPr lang="es-MX">
              <a:solidFill>
                <a:srgbClr val="FFFFFF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AF1C2E-DE26-1840-B43C-E2F188A0C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7446" y="2413001"/>
            <a:ext cx="9048218" cy="3033180"/>
          </a:xfrm>
        </p:spPr>
        <p:txBody>
          <a:bodyPr anchor="ctr">
            <a:normAutofit/>
          </a:bodyPr>
          <a:lstStyle/>
          <a:p>
            <a:endParaRPr lang="es-MX" sz="2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5266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{F5710339-7D96-6F43-965B-264943038531}tf10001122</Template>
  <TotalTime>8</TotalTime>
  <Words>9</Words>
  <Application>Microsoft Macintosh PowerPoint</Application>
  <PresentationFormat>Panorámica</PresentationFormat>
  <Paragraphs>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Tw Cen MT</vt:lpstr>
      <vt:lpstr>Circuito</vt:lpstr>
      <vt:lpstr>Título de la ponencia Autor 1 Autor 2 Autor 3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ponencia Autor 1 Autor 2 Autor 3</dc:title>
  <dc:creator>Microsoft Office User</dc:creator>
  <cp:lastModifiedBy>Microsoft Office User</cp:lastModifiedBy>
  <cp:revision>1</cp:revision>
  <dcterms:created xsi:type="dcterms:W3CDTF">2024-04-12T18:47:57Z</dcterms:created>
  <dcterms:modified xsi:type="dcterms:W3CDTF">2024-04-12T18:56:03Z</dcterms:modified>
</cp:coreProperties>
</file>